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1" r:id="rId3"/>
    <p:sldId id="260" r:id="rId4"/>
    <p:sldId id="258" r:id="rId5"/>
    <p:sldId id="259" r:id="rId6"/>
    <p:sldId id="266" r:id="rId7"/>
    <p:sldId id="267" r:id="rId8"/>
    <p:sldId id="268" r:id="rId9"/>
    <p:sldId id="264" r:id="rId10"/>
    <p:sldId id="265" r:id="rId11"/>
    <p:sldId id="257" r:id="rId12"/>
    <p:sldId id="262" r:id="rId13"/>
    <p:sldId id="263" r:id="rId14"/>
    <p:sldId id="269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3867" autoAdjust="0"/>
  </p:normalViewPr>
  <p:slideViewPr>
    <p:cSldViewPr snapToGrid="0">
      <p:cViewPr>
        <p:scale>
          <a:sx n="50" d="100"/>
          <a:sy n="50" d="100"/>
        </p:scale>
        <p:origin x="1284" y="4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6/13/2019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6/13/2019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6/13/2019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6/13/2019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6/13/2019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6/13/2019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6/13/2019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6/13/2019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6/13/2019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6/13/2019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6/13/2019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6/13/2019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7" Type="http://schemas.openxmlformats.org/officeDocument/2006/relationships/image" Target="../media/image22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svg"/><Relationship Id="rId7" Type="http://schemas.openxmlformats.org/officeDocument/2006/relationships/image" Target="../media/image14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Relationship Id="rId9" Type="http://schemas.openxmlformats.org/officeDocument/2006/relationships/image" Target="../media/image16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00499-3F49-4C63-A0A1-A5F8AFFFFE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76701" y="1874179"/>
            <a:ext cx="8838597" cy="2098226"/>
          </a:xfrm>
        </p:spPr>
        <p:txBody>
          <a:bodyPr/>
          <a:lstStyle/>
          <a:p>
            <a:r>
              <a:rPr lang="lv-LV" sz="4400" b="1" cap="none" dirty="0">
                <a:ln w="22225">
                  <a:solidFill>
                    <a:sysClr val="windowText" lastClr="000000"/>
                  </a:solidFill>
                  <a:prstDash val="solid"/>
                </a:ln>
                <a:solidFill>
                  <a:srgbClr val="FFC000"/>
                </a:solidFill>
                <a:latin typeface="Comic Sans MS" panose="030F0702030302020204" pitchFamily="66" charset="0"/>
              </a:rPr>
              <a:t>Klavieru taustiņu skaņas frekvences noteikšanas laboratorijas moduļa prototipa izstrāde</a:t>
            </a:r>
            <a:endParaRPr lang="en-US" sz="4400" b="1" cap="none" dirty="0">
              <a:ln w="22225">
                <a:solidFill>
                  <a:sysClr val="windowText" lastClr="000000"/>
                </a:solidFill>
                <a:prstDash val="solid"/>
              </a:ln>
              <a:solidFill>
                <a:srgbClr val="FFC000"/>
              </a:solidFill>
              <a:latin typeface="Comic Sans MS" panose="030F0702030302020204" pitchFamily="66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D53BD0-01F1-42B8-A3C4-B2613FE588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97770" y="4389907"/>
            <a:ext cx="3717528" cy="963143"/>
          </a:xfrm>
        </p:spPr>
        <p:txBody>
          <a:bodyPr>
            <a:normAutofit fontScale="92500" lnSpcReduction="10000"/>
          </a:bodyPr>
          <a:lstStyle/>
          <a:p>
            <a:pPr algn="r"/>
            <a:r>
              <a:rPr lang="en-US" sz="3000" b="1" dirty="0" err="1">
                <a:latin typeface="Comic Sans MS" panose="030F0702030302020204" pitchFamily="66" charset="0"/>
              </a:rPr>
              <a:t>Rokoslana</a:t>
            </a:r>
            <a:r>
              <a:rPr lang="en-US" sz="3000" b="1" dirty="0">
                <a:latin typeface="Comic Sans MS" panose="030F0702030302020204" pitchFamily="66" charset="0"/>
              </a:rPr>
              <a:t> Amarova</a:t>
            </a:r>
          </a:p>
          <a:p>
            <a:pPr algn="r"/>
            <a:r>
              <a:rPr lang="en-US" sz="3000" b="1" dirty="0">
                <a:latin typeface="Comic Sans MS" panose="030F0702030302020204" pitchFamily="66" charset="0"/>
              </a:rPr>
              <a:t>2019</a:t>
            </a:r>
          </a:p>
        </p:txBody>
      </p:sp>
      <p:pic>
        <p:nvPicPr>
          <p:cNvPr id="4" name="Picture 2" descr="http://cdsbeo-www-schools.azurewebsites.net/notredame/wp-content/uploads/sites/101/2014/03/music-notes.jpg">
            <a:extLst>
              <a:ext uri="{FF2B5EF4-FFF2-40B4-BE49-F238E27FC236}">
                <a16:creationId xmlns:a16="http://schemas.microsoft.com/office/drawing/2014/main" id="{8FAE64BE-AF70-4672-9B6C-B5AC66791C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847543">
            <a:off x="1599816" y="4006696"/>
            <a:ext cx="3384936" cy="258127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29963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799619D8-BC1B-46A9-9ED0-0A3BCBB0DBB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2730" t="28959" r="24962" b="49514"/>
          <a:stretch/>
        </p:blipFill>
        <p:spPr>
          <a:xfrm>
            <a:off x="1024422" y="3732856"/>
            <a:ext cx="5440236" cy="256302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89792E2-7932-473B-936D-11661A85D8C3}"/>
              </a:ext>
            </a:extLst>
          </p:cNvPr>
          <p:cNvSpPr/>
          <p:nvPr/>
        </p:nvSpPr>
        <p:spPr>
          <a:xfrm>
            <a:off x="2658416" y="6127921"/>
            <a:ext cx="163057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 err="1">
                <a:ln w="22225">
                  <a:solidFill>
                    <a:sysClr val="windowText" lastClr="000000"/>
                  </a:solidFill>
                  <a:prstDash val="solid"/>
                </a:ln>
                <a:solidFill>
                  <a:srgbClr val="FFC000"/>
                </a:solidFill>
                <a:latin typeface="Comic Sans MS" panose="030F0702030302020204" pitchFamily="66" charset="0"/>
                <a:ea typeface="+mj-ea"/>
                <a:cs typeface="+mj-cs"/>
              </a:rPr>
              <a:t>F.SilkS</a:t>
            </a:r>
            <a:endParaRPr lang="en-US" sz="3200" b="1" dirty="0">
              <a:ln w="22225">
                <a:solidFill>
                  <a:sysClr val="windowText" lastClr="000000"/>
                </a:solidFill>
                <a:prstDash val="solid"/>
              </a:ln>
              <a:solidFill>
                <a:srgbClr val="FFC000"/>
              </a:solidFill>
              <a:latin typeface="Comic Sans MS" panose="030F0702030302020204" pitchFamily="66" charset="0"/>
              <a:ea typeface="+mj-ea"/>
              <a:cs typeface="+mj-cs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7570BB0-DBCE-468D-A068-2EAB63EC0A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7641" y="269729"/>
            <a:ext cx="3181350" cy="952500"/>
          </a:xfrm>
        </p:spPr>
        <p:txBody>
          <a:bodyPr/>
          <a:lstStyle/>
          <a:p>
            <a:r>
              <a:rPr lang="en-US" b="1" dirty="0">
                <a:ln w="22225">
                  <a:solidFill>
                    <a:sysClr val="windowText" lastClr="000000"/>
                  </a:solidFill>
                  <a:prstDash val="solid"/>
                </a:ln>
                <a:solidFill>
                  <a:srgbClr val="FFC000"/>
                </a:solidFill>
                <a:latin typeface="Comic Sans MS" panose="030F0702030302020204" pitchFamily="66" charset="0"/>
              </a:rPr>
              <a:t>SVG </a:t>
            </a:r>
            <a:r>
              <a:rPr lang="en-US" b="1" dirty="0" err="1">
                <a:ln w="22225">
                  <a:solidFill>
                    <a:sysClr val="windowText" lastClr="000000"/>
                  </a:solidFill>
                  <a:prstDash val="solid"/>
                </a:ln>
                <a:solidFill>
                  <a:srgbClr val="FFC000"/>
                </a:solidFill>
                <a:latin typeface="Comic Sans MS" panose="030F0702030302020204" pitchFamily="66" charset="0"/>
              </a:rPr>
              <a:t>faili</a:t>
            </a:r>
            <a:endParaRPr lang="en-US" b="1" dirty="0">
              <a:ln w="22225">
                <a:solidFill>
                  <a:sysClr val="windowText" lastClr="000000"/>
                </a:solidFill>
                <a:prstDash val="solid"/>
              </a:ln>
              <a:solidFill>
                <a:srgbClr val="FFC000"/>
              </a:solidFill>
              <a:latin typeface="Comic Sans MS" panose="030F0702030302020204" pitchFamily="66" charset="0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F3EE5ADD-ECD2-44EA-A23A-D8B7EA41D01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42473" t="28948" r="24728" b="49648"/>
          <a:stretch/>
        </p:blipFill>
        <p:spPr>
          <a:xfrm>
            <a:off x="6438543" y="818361"/>
            <a:ext cx="5410505" cy="249645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4562DD6-7C35-4AA8-813F-5EAEBC253445}"/>
              </a:ext>
            </a:extLst>
          </p:cNvPr>
          <p:cNvSpPr/>
          <p:nvPr/>
        </p:nvSpPr>
        <p:spPr>
          <a:xfrm>
            <a:off x="8303661" y="3250802"/>
            <a:ext cx="168026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 err="1">
                <a:ln w="22225">
                  <a:solidFill>
                    <a:sysClr val="windowText" lastClr="000000"/>
                  </a:solidFill>
                  <a:prstDash val="solid"/>
                </a:ln>
                <a:solidFill>
                  <a:srgbClr val="FFC000"/>
                </a:solidFill>
                <a:latin typeface="Comic Sans MS" panose="030F0702030302020204" pitchFamily="66" charset="0"/>
                <a:ea typeface="+mj-ea"/>
                <a:cs typeface="+mj-cs"/>
              </a:rPr>
              <a:t>F.Paste</a:t>
            </a:r>
            <a:endParaRPr lang="en-US" sz="3200" b="1" dirty="0">
              <a:ln w="22225">
                <a:solidFill>
                  <a:sysClr val="windowText" lastClr="000000"/>
                </a:solidFill>
                <a:prstDash val="solid"/>
              </a:ln>
              <a:solidFill>
                <a:srgbClr val="FFC000"/>
              </a:solidFill>
              <a:latin typeface="Comic Sans MS" panose="030F0702030302020204" pitchFamily="66" charset="0"/>
              <a:ea typeface="+mj-ea"/>
              <a:cs typeface="+mj-cs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D79BD779-90C7-47B1-9834-E3F66FF4ADD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42209" t="28889" r="24992" b="49824"/>
          <a:stretch/>
        </p:blipFill>
        <p:spPr>
          <a:xfrm>
            <a:off x="911640" y="819592"/>
            <a:ext cx="5440236" cy="249645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17D531F-B737-4DE3-A24B-9DA3F6847BD1}"/>
              </a:ext>
            </a:extLst>
          </p:cNvPr>
          <p:cNvSpPr/>
          <p:nvPr/>
        </p:nvSpPr>
        <p:spPr>
          <a:xfrm>
            <a:off x="2233028" y="3218857"/>
            <a:ext cx="216758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 err="1">
                <a:ln w="22225">
                  <a:solidFill>
                    <a:sysClr val="windowText" lastClr="000000"/>
                  </a:solidFill>
                  <a:prstDash val="solid"/>
                </a:ln>
                <a:solidFill>
                  <a:srgbClr val="FFC000"/>
                </a:solidFill>
                <a:latin typeface="Comic Sans MS" panose="030F0702030302020204" pitchFamily="66" charset="0"/>
                <a:ea typeface="+mj-ea"/>
                <a:cs typeface="+mj-cs"/>
              </a:rPr>
              <a:t>Edge.Cuts</a:t>
            </a:r>
            <a:endParaRPr lang="en-US" sz="3200" b="1" dirty="0">
              <a:ln w="22225">
                <a:solidFill>
                  <a:sysClr val="windowText" lastClr="000000"/>
                </a:solidFill>
                <a:prstDash val="solid"/>
              </a:ln>
              <a:solidFill>
                <a:srgbClr val="FFC000"/>
              </a:solidFill>
              <a:latin typeface="Comic Sans MS" panose="030F0702030302020204" pitchFamily="66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7438132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40CBC7-4DBE-489B-959F-473661BB4A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5500" y="476250"/>
            <a:ext cx="5067300" cy="1057275"/>
          </a:xfrm>
        </p:spPr>
        <p:txBody>
          <a:bodyPr/>
          <a:lstStyle/>
          <a:p>
            <a:r>
              <a:rPr lang="en-US" b="1" dirty="0">
                <a:ln w="22225">
                  <a:solidFill>
                    <a:sysClr val="windowText" lastClr="000000"/>
                  </a:solidFill>
                  <a:prstDash val="solid"/>
                </a:ln>
                <a:solidFill>
                  <a:srgbClr val="FFC000"/>
                </a:solidFill>
                <a:latin typeface="Comic Sans MS" panose="030F0702030302020204" pitchFamily="66" charset="0"/>
              </a:rPr>
              <a:t>eurocircuits.com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E83895-D75B-428F-89F4-F2DB65F462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391" t="15973" r="3749" b="15832"/>
          <a:stretch/>
        </p:blipFill>
        <p:spPr>
          <a:xfrm>
            <a:off x="5143500" y="1619250"/>
            <a:ext cx="6810375" cy="46767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E606905-95AB-4D23-83F8-D097211699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85" t="29582" r="59531" b="29305"/>
          <a:stretch/>
        </p:blipFill>
        <p:spPr>
          <a:xfrm>
            <a:off x="742950" y="33652"/>
            <a:ext cx="4286250" cy="25425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A4441C2-B2A2-4193-9211-CC0928D662B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85" t="24861" r="59531" b="51389"/>
          <a:stretch/>
        </p:blipFill>
        <p:spPr>
          <a:xfrm>
            <a:off x="711771" y="2623821"/>
            <a:ext cx="4295276" cy="14719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7AACE9D-C759-4370-A3E2-9F2FF7C875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85" t="47778" r="59531" b="13194"/>
          <a:stretch/>
        </p:blipFill>
        <p:spPr>
          <a:xfrm>
            <a:off x="711771" y="4281804"/>
            <a:ext cx="4317429" cy="2431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4896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3506C-D1D8-415D-9193-F53CCEA412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n w="22225">
                  <a:solidFill>
                    <a:sysClr val="windowText" lastClr="000000"/>
                  </a:solidFill>
                  <a:prstDash val="solid"/>
                </a:ln>
                <a:solidFill>
                  <a:srgbClr val="FFC000"/>
                </a:solidFill>
                <a:latin typeface="Comic Sans MS" panose="030F0702030302020204" pitchFamily="66" charset="0"/>
              </a:rPr>
              <a:t>jlcpcb.com</a:t>
            </a:r>
            <a:r>
              <a:rPr lang="lv-LV" b="1" dirty="0">
                <a:ln w="22225">
                  <a:solidFill>
                    <a:sysClr val="windowText" lastClr="000000"/>
                  </a:solidFill>
                  <a:prstDash val="solid"/>
                </a:ln>
                <a:solidFill>
                  <a:srgbClr val="FFC000"/>
                </a:solidFill>
                <a:latin typeface="Comic Sans MS" panose="030F0702030302020204" pitchFamily="66" charset="0"/>
              </a:rPr>
              <a:t> (augšslānis): </a:t>
            </a:r>
            <a:endParaRPr lang="en-US" b="1" dirty="0">
              <a:ln w="22225">
                <a:solidFill>
                  <a:sysClr val="windowText" lastClr="000000"/>
                </a:solidFill>
                <a:prstDash val="solid"/>
              </a:ln>
              <a:solidFill>
                <a:srgbClr val="FFC000"/>
              </a:solidFill>
              <a:latin typeface="Comic Sans MS" panose="030F0702030302020204" pitchFamily="66" charset="0"/>
            </a:endParaRPr>
          </a:p>
        </p:txBody>
      </p:sp>
      <p:pic>
        <p:nvPicPr>
          <p:cNvPr id="1026" name="Picture 2" descr="https://jlcpcb.com/quote/gerberview/image/e6266080-b637-4ea7-b3dd-94ac6daa78dc_1_0_1.png">
            <a:extLst>
              <a:ext uri="{FF2B5EF4-FFF2-40B4-BE49-F238E27FC236}">
                <a16:creationId xmlns:a16="http://schemas.microsoft.com/office/drawing/2014/main" id="{C426AA7C-9B99-4274-A57D-205A108DC6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725" y="1795871"/>
            <a:ext cx="11144250" cy="4833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77538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485C90-9F1C-4A0C-9EEC-037DAD6B5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n w="22225">
                  <a:solidFill>
                    <a:sysClr val="windowText" lastClr="000000"/>
                  </a:solidFill>
                  <a:prstDash val="solid"/>
                </a:ln>
                <a:solidFill>
                  <a:srgbClr val="FFC000"/>
                </a:solidFill>
                <a:latin typeface="Comic Sans MS" panose="030F0702030302020204" pitchFamily="66" charset="0"/>
              </a:rPr>
              <a:t>jlcpcb.com</a:t>
            </a:r>
            <a:r>
              <a:rPr lang="lv-LV" b="1" dirty="0">
                <a:ln w="22225">
                  <a:solidFill>
                    <a:sysClr val="windowText" lastClr="000000"/>
                  </a:solidFill>
                  <a:prstDash val="solid"/>
                </a:ln>
                <a:solidFill>
                  <a:srgbClr val="FFC000"/>
                </a:solidFill>
                <a:latin typeface="Comic Sans MS" panose="030F0702030302020204" pitchFamily="66" charset="0"/>
              </a:rPr>
              <a:t> (apakšslānis): </a:t>
            </a:r>
            <a:endParaRPr lang="en-US" dirty="0"/>
          </a:p>
        </p:txBody>
      </p:sp>
      <p:pic>
        <p:nvPicPr>
          <p:cNvPr id="2050" name="Picture 2" descr="https://jlcpcb.com/quote/gerberview/image/e6266080-b637-4ea7-b3dd-94ac6daa78dc_2_0_1.png">
            <a:extLst>
              <a:ext uri="{FF2B5EF4-FFF2-40B4-BE49-F238E27FC236}">
                <a16:creationId xmlns:a16="http://schemas.microsoft.com/office/drawing/2014/main" id="{862B4B18-FF22-4BB4-97F7-F0C0B24874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860550"/>
            <a:ext cx="11210925" cy="4862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22875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2DC89-9E6F-45D0-AC85-0A3CE1E7F6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9500" y="2692400"/>
            <a:ext cx="8483600" cy="1066800"/>
          </a:xfrm>
        </p:spPr>
        <p:txBody>
          <a:bodyPr>
            <a:normAutofit/>
          </a:bodyPr>
          <a:lstStyle/>
          <a:p>
            <a:r>
              <a:rPr lang="en-US" sz="6000" b="1" dirty="0" err="1">
                <a:ln w="22225">
                  <a:solidFill>
                    <a:sysClr val="windowText" lastClr="000000"/>
                  </a:solidFill>
                  <a:prstDash val="solid"/>
                </a:ln>
                <a:solidFill>
                  <a:srgbClr val="FFC000"/>
                </a:solidFill>
                <a:latin typeface="Comic Sans MS" panose="030F0702030302020204" pitchFamily="66" charset="0"/>
              </a:rPr>
              <a:t>Paldies</a:t>
            </a:r>
            <a:r>
              <a:rPr lang="en-US" sz="6000" b="1" dirty="0">
                <a:ln w="22225">
                  <a:solidFill>
                    <a:sysClr val="windowText" lastClr="000000"/>
                  </a:solidFill>
                  <a:prstDash val="solid"/>
                </a:ln>
                <a:solidFill>
                  <a:srgbClr val="FFC000"/>
                </a:solidFill>
                <a:latin typeface="Comic Sans MS" panose="030F0702030302020204" pitchFamily="66" charset="0"/>
              </a:rPr>
              <a:t> par </a:t>
            </a:r>
            <a:r>
              <a:rPr lang="en-US" sz="6000" b="1" dirty="0" err="1">
                <a:ln w="22225">
                  <a:solidFill>
                    <a:sysClr val="windowText" lastClr="000000"/>
                  </a:solidFill>
                  <a:prstDash val="solid"/>
                </a:ln>
                <a:solidFill>
                  <a:srgbClr val="FFC000"/>
                </a:solidFill>
                <a:latin typeface="Comic Sans MS" panose="030F0702030302020204" pitchFamily="66" charset="0"/>
              </a:rPr>
              <a:t>uzman</a:t>
            </a:r>
            <a:r>
              <a:rPr lang="lv-LV" sz="6000" b="1" dirty="0">
                <a:ln w="22225">
                  <a:solidFill>
                    <a:sysClr val="windowText" lastClr="000000"/>
                  </a:solidFill>
                  <a:prstDash val="solid"/>
                </a:ln>
                <a:solidFill>
                  <a:srgbClr val="FFC000"/>
                </a:solidFill>
                <a:latin typeface="Comic Sans MS" panose="030F0702030302020204" pitchFamily="66" charset="0"/>
              </a:rPr>
              <a:t>ī</a:t>
            </a:r>
            <a:r>
              <a:rPr lang="en-US" sz="6000" b="1" dirty="0" err="1">
                <a:ln w="22225">
                  <a:solidFill>
                    <a:sysClr val="windowText" lastClr="000000"/>
                  </a:solidFill>
                  <a:prstDash val="solid"/>
                </a:ln>
                <a:solidFill>
                  <a:srgbClr val="FFC000"/>
                </a:solidFill>
                <a:latin typeface="Comic Sans MS" panose="030F0702030302020204" pitchFamily="66" charset="0"/>
              </a:rPr>
              <a:t>bu</a:t>
            </a:r>
            <a:r>
              <a:rPr lang="en-US" sz="6000" b="1" dirty="0">
                <a:ln w="22225">
                  <a:solidFill>
                    <a:sysClr val="windowText" lastClr="000000"/>
                  </a:solidFill>
                  <a:prstDash val="solid"/>
                </a:ln>
                <a:solidFill>
                  <a:srgbClr val="FFC000"/>
                </a:solidFill>
                <a:latin typeface="Comic Sans MS" panose="030F0702030302020204" pitchFamily="66" charset="0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2116018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26BED0A-071C-4EED-B846-29FCF60696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293" t="13928" r="13901" b="17361"/>
          <a:stretch/>
        </p:blipFill>
        <p:spPr>
          <a:xfrm>
            <a:off x="868145" y="103717"/>
            <a:ext cx="11150600" cy="675428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763C36E-BCDB-406F-968C-3D1A17EE6D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0008" y="368168"/>
            <a:ext cx="7045693" cy="1485900"/>
          </a:xfrm>
        </p:spPr>
        <p:txBody>
          <a:bodyPr>
            <a:normAutofit fontScale="90000"/>
          </a:bodyPr>
          <a:lstStyle/>
          <a:p>
            <a:pPr algn="r"/>
            <a:r>
              <a:rPr lang="lv-LV" b="1" dirty="0">
                <a:ln w="22225">
                  <a:solidFill>
                    <a:sysClr val="windowText" lastClr="000000"/>
                  </a:solidFill>
                  <a:prstDash val="solid"/>
                </a:ln>
                <a:solidFill>
                  <a:srgbClr val="FFC000"/>
                </a:solidFill>
                <a:latin typeface="Comic Sans MS" panose="030F0702030302020204" pitchFamily="66" charset="0"/>
              </a:rPr>
              <a:t>E</a:t>
            </a:r>
            <a:r>
              <a:rPr lang="en-US" b="1" dirty="0" err="1">
                <a:ln w="22225">
                  <a:solidFill>
                    <a:sysClr val="windowText" lastClr="000000"/>
                  </a:solidFill>
                  <a:prstDash val="solid"/>
                </a:ln>
                <a:solidFill>
                  <a:srgbClr val="FFC000"/>
                </a:solidFill>
                <a:latin typeface="Comic Sans MS" panose="030F0702030302020204" pitchFamily="66" charset="0"/>
              </a:rPr>
              <a:t>lektriskā</a:t>
            </a:r>
            <a:r>
              <a:rPr lang="en-US" b="1" dirty="0">
                <a:ln w="22225">
                  <a:solidFill>
                    <a:sysClr val="windowText" lastClr="000000"/>
                  </a:solidFill>
                  <a:prstDash val="solid"/>
                </a:ln>
                <a:solidFill>
                  <a:srgbClr val="FFC000"/>
                </a:solidFill>
                <a:latin typeface="Comic Sans MS" panose="030F0702030302020204" pitchFamily="66" charset="0"/>
              </a:rPr>
              <a:t> </a:t>
            </a:r>
            <a:r>
              <a:rPr lang="en-US" b="1" dirty="0" err="1">
                <a:ln w="22225">
                  <a:solidFill>
                    <a:sysClr val="windowText" lastClr="000000"/>
                  </a:solidFill>
                  <a:prstDash val="solid"/>
                </a:ln>
                <a:solidFill>
                  <a:srgbClr val="FFC000"/>
                </a:solidFill>
                <a:latin typeface="Comic Sans MS" panose="030F0702030302020204" pitchFamily="66" charset="0"/>
              </a:rPr>
              <a:t>principiālā</a:t>
            </a:r>
            <a:r>
              <a:rPr lang="en-US" b="1" dirty="0">
                <a:ln w="22225">
                  <a:solidFill>
                    <a:sysClr val="windowText" lastClr="000000"/>
                  </a:solidFill>
                  <a:prstDash val="solid"/>
                </a:ln>
                <a:solidFill>
                  <a:srgbClr val="FFC000"/>
                </a:solidFill>
                <a:latin typeface="Comic Sans MS" panose="030F0702030302020204" pitchFamily="66" charset="0"/>
              </a:rPr>
              <a:t> </a:t>
            </a:r>
            <a:r>
              <a:rPr lang="en-US" b="1" dirty="0" err="1">
                <a:ln w="22225">
                  <a:solidFill>
                    <a:sysClr val="windowText" lastClr="000000"/>
                  </a:solidFill>
                  <a:prstDash val="solid"/>
                </a:ln>
                <a:solidFill>
                  <a:srgbClr val="FFC000"/>
                </a:solidFill>
                <a:latin typeface="Comic Sans MS" panose="030F0702030302020204" pitchFamily="66" charset="0"/>
              </a:rPr>
              <a:t>shēma</a:t>
            </a:r>
            <a:br>
              <a:rPr lang="lv-LV" b="1" dirty="0">
                <a:ln w="22225">
                  <a:solidFill>
                    <a:sysClr val="windowText" lastClr="000000"/>
                  </a:solidFill>
                  <a:prstDash val="solid"/>
                </a:ln>
                <a:solidFill>
                  <a:srgbClr val="FFC000"/>
                </a:solidFill>
                <a:latin typeface="Comic Sans MS" panose="030F0702030302020204" pitchFamily="66" charset="0"/>
              </a:rPr>
            </a:br>
            <a:r>
              <a:rPr lang="lv-LV" b="1" dirty="0">
                <a:ln w="22225">
                  <a:solidFill>
                    <a:sysClr val="windowText" lastClr="000000"/>
                  </a:solidFill>
                  <a:prstDash val="solid"/>
                </a:ln>
                <a:solidFill>
                  <a:srgbClr val="FFC000"/>
                </a:solidFill>
                <a:latin typeface="Comic Sans MS" panose="030F0702030302020204" pitchFamily="66" charset="0"/>
              </a:rPr>
              <a:t>Eeschema</a:t>
            </a:r>
            <a:br>
              <a:rPr lang="lv-LV" b="1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65856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D9AB0-4858-45ED-9333-031A98710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381000"/>
            <a:ext cx="9601200" cy="1485900"/>
          </a:xfrm>
        </p:spPr>
        <p:txBody>
          <a:bodyPr/>
          <a:lstStyle/>
          <a:p>
            <a:r>
              <a:rPr lang="en-US" b="1" dirty="0" err="1">
                <a:ln w="22225">
                  <a:solidFill>
                    <a:sysClr val="windowText" lastClr="000000"/>
                  </a:solidFill>
                  <a:prstDash val="solid"/>
                </a:ln>
                <a:solidFill>
                  <a:srgbClr val="FFC000"/>
                </a:solidFill>
                <a:latin typeface="Comic Sans MS" panose="030F0702030302020204" pitchFamily="66" charset="0"/>
              </a:rPr>
              <a:t>Iespiedplates</a:t>
            </a:r>
            <a:r>
              <a:rPr lang="en-US" b="1" dirty="0">
                <a:ln w="22225">
                  <a:solidFill>
                    <a:sysClr val="windowText" lastClr="000000"/>
                  </a:solidFill>
                  <a:prstDash val="solid"/>
                </a:ln>
                <a:solidFill>
                  <a:srgbClr val="FFC000"/>
                </a:solidFill>
                <a:latin typeface="Comic Sans MS" panose="030F0702030302020204" pitchFamily="66" charset="0"/>
              </a:rPr>
              <a:t> </a:t>
            </a:r>
            <a:r>
              <a:rPr lang="en-US" b="1" dirty="0" err="1">
                <a:ln w="22225">
                  <a:solidFill>
                    <a:sysClr val="windowText" lastClr="000000"/>
                  </a:solidFill>
                  <a:prstDash val="solid"/>
                </a:ln>
                <a:solidFill>
                  <a:srgbClr val="FFC000"/>
                </a:solidFill>
                <a:latin typeface="Comic Sans MS" panose="030F0702030302020204" pitchFamily="66" charset="0"/>
              </a:rPr>
              <a:t>tras</a:t>
            </a:r>
            <a:r>
              <a:rPr lang="lv-LV" b="1" dirty="0">
                <a:ln w="22225">
                  <a:solidFill>
                    <a:sysClr val="windowText" lastClr="000000"/>
                  </a:solidFill>
                  <a:prstDash val="solid"/>
                </a:ln>
                <a:solidFill>
                  <a:srgbClr val="FFC000"/>
                </a:solidFill>
                <a:latin typeface="Comic Sans MS" panose="030F0702030302020204" pitchFamily="66" charset="0"/>
              </a:rPr>
              <a:t>ē</a:t>
            </a:r>
            <a:r>
              <a:rPr lang="en-US" b="1" dirty="0" err="1">
                <a:ln w="22225">
                  <a:solidFill>
                    <a:sysClr val="windowText" lastClr="000000"/>
                  </a:solidFill>
                  <a:prstDash val="solid"/>
                </a:ln>
                <a:solidFill>
                  <a:srgbClr val="FFC000"/>
                </a:solidFill>
                <a:latin typeface="Comic Sans MS" panose="030F0702030302020204" pitchFamily="66" charset="0"/>
              </a:rPr>
              <a:t>jums</a:t>
            </a:r>
            <a:r>
              <a:rPr lang="en-US" b="1" dirty="0">
                <a:ln w="22225">
                  <a:solidFill>
                    <a:sysClr val="windowText" lastClr="000000"/>
                  </a:solidFill>
                  <a:prstDash val="solid"/>
                </a:ln>
                <a:solidFill>
                  <a:srgbClr val="FFC000"/>
                </a:solidFill>
                <a:latin typeface="Comic Sans MS" panose="030F0702030302020204" pitchFamily="66" charset="0"/>
              </a:rPr>
              <a:t> </a:t>
            </a:r>
            <a:br>
              <a:rPr lang="lv-LV" b="1" dirty="0">
                <a:ln w="22225">
                  <a:solidFill>
                    <a:sysClr val="windowText" lastClr="000000"/>
                  </a:solidFill>
                  <a:prstDash val="solid"/>
                </a:ln>
                <a:solidFill>
                  <a:srgbClr val="FFC000"/>
                </a:solidFill>
                <a:latin typeface="Comic Sans MS" panose="030F0702030302020204" pitchFamily="66" charset="0"/>
              </a:rPr>
            </a:br>
            <a:r>
              <a:rPr lang="en-US" b="1" dirty="0" err="1">
                <a:ln w="22225">
                  <a:solidFill>
                    <a:sysClr val="windowText" lastClr="000000"/>
                  </a:solidFill>
                  <a:prstDash val="solid"/>
                </a:ln>
                <a:solidFill>
                  <a:srgbClr val="FFC000"/>
                </a:solidFill>
                <a:latin typeface="Comic Sans MS" panose="030F0702030302020204" pitchFamily="66" charset="0"/>
              </a:rPr>
              <a:t>Pcbnew</a:t>
            </a:r>
            <a:r>
              <a:rPr lang="en-US" b="1" dirty="0">
                <a:ln w="22225">
                  <a:solidFill>
                    <a:sysClr val="windowText" lastClr="000000"/>
                  </a:solidFill>
                  <a:prstDash val="solid"/>
                </a:ln>
                <a:solidFill>
                  <a:srgbClr val="FFC000"/>
                </a:solidFill>
                <a:latin typeface="Comic Sans MS" panose="030F0702030302020204" pitchFamily="66" charset="0"/>
              </a:rPr>
              <a:t>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8D696E-185B-4D7E-A197-F8F68B7BA0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56" t="16037" r="17198" b="15689"/>
          <a:stretch/>
        </p:blipFill>
        <p:spPr>
          <a:xfrm>
            <a:off x="771317" y="2007344"/>
            <a:ext cx="9487004" cy="45458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98A3345-CDFD-4A80-B181-23D95C35E1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6893" t="14999" b="14167"/>
          <a:stretch/>
        </p:blipFill>
        <p:spPr>
          <a:xfrm>
            <a:off x="10334624" y="2007344"/>
            <a:ext cx="1495425" cy="4545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7197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14C5E6-F392-4EF2-8C01-F8CE8D3C09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457200"/>
            <a:ext cx="9601200" cy="1485900"/>
          </a:xfrm>
        </p:spPr>
        <p:txBody>
          <a:bodyPr/>
          <a:lstStyle/>
          <a:p>
            <a:r>
              <a:rPr lang="en-US" b="1" dirty="0" err="1">
                <a:ln w="22225">
                  <a:solidFill>
                    <a:sysClr val="windowText" lastClr="000000"/>
                  </a:solidFill>
                  <a:prstDash val="solid"/>
                </a:ln>
                <a:solidFill>
                  <a:srgbClr val="FFC000"/>
                </a:solidFill>
                <a:latin typeface="Comic Sans MS" panose="030F0702030302020204" pitchFamily="66" charset="0"/>
              </a:rPr>
              <a:t>Iespiedplates</a:t>
            </a:r>
            <a:r>
              <a:rPr lang="en-US" b="1" dirty="0">
                <a:ln w="22225">
                  <a:solidFill>
                    <a:sysClr val="windowText" lastClr="000000"/>
                  </a:solidFill>
                  <a:prstDash val="solid"/>
                </a:ln>
                <a:solidFill>
                  <a:srgbClr val="FFC000"/>
                </a:solidFill>
                <a:latin typeface="Comic Sans MS" panose="030F0702030302020204" pitchFamily="66" charset="0"/>
              </a:rPr>
              <a:t> </a:t>
            </a:r>
            <a:r>
              <a:rPr lang="en-US" b="1" dirty="0" err="1">
                <a:ln w="22225">
                  <a:solidFill>
                    <a:sysClr val="windowText" lastClr="000000"/>
                  </a:solidFill>
                  <a:prstDash val="solid"/>
                </a:ln>
                <a:solidFill>
                  <a:srgbClr val="FFC000"/>
                </a:solidFill>
                <a:latin typeface="Comic Sans MS" panose="030F0702030302020204" pitchFamily="66" charset="0"/>
              </a:rPr>
              <a:t>tras</a:t>
            </a:r>
            <a:r>
              <a:rPr lang="lv-LV" b="1" dirty="0">
                <a:ln w="22225">
                  <a:solidFill>
                    <a:sysClr val="windowText" lastClr="000000"/>
                  </a:solidFill>
                  <a:prstDash val="solid"/>
                </a:ln>
                <a:solidFill>
                  <a:srgbClr val="FFC000"/>
                </a:solidFill>
                <a:latin typeface="Comic Sans MS" panose="030F0702030302020204" pitchFamily="66" charset="0"/>
              </a:rPr>
              <a:t>ē</a:t>
            </a:r>
            <a:r>
              <a:rPr lang="en-US" b="1" dirty="0" err="1">
                <a:ln w="22225">
                  <a:solidFill>
                    <a:sysClr val="windowText" lastClr="000000"/>
                  </a:solidFill>
                  <a:prstDash val="solid"/>
                </a:ln>
                <a:solidFill>
                  <a:srgbClr val="FFC000"/>
                </a:solidFill>
                <a:latin typeface="Comic Sans MS" panose="030F0702030302020204" pitchFamily="66" charset="0"/>
              </a:rPr>
              <a:t>jums</a:t>
            </a:r>
            <a:r>
              <a:rPr lang="en-US" b="1" dirty="0">
                <a:ln w="22225">
                  <a:solidFill>
                    <a:sysClr val="windowText" lastClr="000000"/>
                  </a:solidFill>
                  <a:prstDash val="solid"/>
                </a:ln>
                <a:solidFill>
                  <a:srgbClr val="FFC000"/>
                </a:solidFill>
                <a:latin typeface="Comic Sans MS" panose="030F0702030302020204" pitchFamily="66" charset="0"/>
              </a:rPr>
              <a:t> </a:t>
            </a:r>
            <a:br>
              <a:rPr lang="lv-LV" b="1" dirty="0">
                <a:ln w="22225">
                  <a:solidFill>
                    <a:sysClr val="windowText" lastClr="000000"/>
                  </a:solidFill>
                  <a:prstDash val="solid"/>
                </a:ln>
                <a:solidFill>
                  <a:srgbClr val="FFC000"/>
                </a:solidFill>
                <a:latin typeface="Comic Sans MS" panose="030F0702030302020204" pitchFamily="66" charset="0"/>
              </a:rPr>
            </a:br>
            <a:r>
              <a:rPr lang="en-US" b="1" dirty="0" err="1">
                <a:ln w="22225">
                  <a:solidFill>
                    <a:sysClr val="windowText" lastClr="000000"/>
                  </a:solidFill>
                  <a:prstDash val="solid"/>
                </a:ln>
                <a:solidFill>
                  <a:srgbClr val="FFC000"/>
                </a:solidFill>
                <a:latin typeface="Comic Sans MS" panose="030F0702030302020204" pitchFamily="66" charset="0"/>
              </a:rPr>
              <a:t>Pcbnew</a:t>
            </a:r>
            <a:r>
              <a:rPr lang="lv-LV" b="1" dirty="0">
                <a:ln w="22225">
                  <a:solidFill>
                    <a:sysClr val="windowText" lastClr="000000"/>
                  </a:solidFill>
                  <a:prstDash val="solid"/>
                </a:ln>
                <a:solidFill>
                  <a:srgbClr val="FFC000"/>
                </a:solidFill>
                <a:latin typeface="Comic Sans MS" panose="030F0702030302020204" pitchFamily="66" charset="0"/>
              </a:rPr>
              <a:t> (augšslānis):</a:t>
            </a:r>
            <a:endParaRPr lang="en-US" b="1" dirty="0">
              <a:ln w="22225">
                <a:solidFill>
                  <a:sysClr val="windowText" lastClr="000000"/>
                </a:solidFill>
                <a:prstDash val="solid"/>
              </a:ln>
              <a:solidFill>
                <a:srgbClr val="FFC000"/>
              </a:solidFill>
              <a:latin typeface="Comic Sans MS" panose="030F0702030302020204" pitchFamily="66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BB7180-3E6C-428D-B693-8301829F4E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56" t="15556" r="17499" b="15833"/>
          <a:stretch/>
        </p:blipFill>
        <p:spPr>
          <a:xfrm>
            <a:off x="790575" y="2007344"/>
            <a:ext cx="9734550" cy="47053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139D6AF-77FC-431C-A1FA-5055F3DF7F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6893" t="14999" b="14167"/>
          <a:stretch/>
        </p:blipFill>
        <p:spPr>
          <a:xfrm>
            <a:off x="10525125" y="2087091"/>
            <a:ext cx="1495425" cy="4545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7924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278558-8907-4DFD-82D4-E6D348FE85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2525" y="333375"/>
            <a:ext cx="9601200" cy="1485900"/>
          </a:xfrm>
        </p:spPr>
        <p:txBody>
          <a:bodyPr/>
          <a:lstStyle/>
          <a:p>
            <a:r>
              <a:rPr lang="en-US" b="1" dirty="0" err="1">
                <a:ln w="22225">
                  <a:solidFill>
                    <a:sysClr val="windowText" lastClr="000000"/>
                  </a:solidFill>
                  <a:prstDash val="solid"/>
                </a:ln>
                <a:solidFill>
                  <a:srgbClr val="FFC000"/>
                </a:solidFill>
                <a:latin typeface="Comic Sans MS" panose="030F0702030302020204" pitchFamily="66" charset="0"/>
              </a:rPr>
              <a:t>Iespiedplates</a:t>
            </a:r>
            <a:r>
              <a:rPr lang="en-US" b="1" dirty="0">
                <a:ln w="22225">
                  <a:solidFill>
                    <a:sysClr val="windowText" lastClr="000000"/>
                  </a:solidFill>
                  <a:prstDash val="solid"/>
                </a:ln>
                <a:solidFill>
                  <a:srgbClr val="FFC000"/>
                </a:solidFill>
                <a:latin typeface="Comic Sans MS" panose="030F0702030302020204" pitchFamily="66" charset="0"/>
              </a:rPr>
              <a:t> </a:t>
            </a:r>
            <a:r>
              <a:rPr lang="en-US" b="1" dirty="0" err="1">
                <a:ln w="22225">
                  <a:solidFill>
                    <a:sysClr val="windowText" lastClr="000000"/>
                  </a:solidFill>
                  <a:prstDash val="solid"/>
                </a:ln>
                <a:solidFill>
                  <a:srgbClr val="FFC000"/>
                </a:solidFill>
                <a:latin typeface="Comic Sans MS" panose="030F0702030302020204" pitchFamily="66" charset="0"/>
              </a:rPr>
              <a:t>tras</a:t>
            </a:r>
            <a:r>
              <a:rPr lang="lv-LV" b="1" dirty="0">
                <a:ln w="22225">
                  <a:solidFill>
                    <a:sysClr val="windowText" lastClr="000000"/>
                  </a:solidFill>
                  <a:prstDash val="solid"/>
                </a:ln>
                <a:solidFill>
                  <a:srgbClr val="FFC000"/>
                </a:solidFill>
                <a:latin typeface="Comic Sans MS" panose="030F0702030302020204" pitchFamily="66" charset="0"/>
              </a:rPr>
              <a:t>ē</a:t>
            </a:r>
            <a:r>
              <a:rPr lang="en-US" b="1" dirty="0" err="1">
                <a:ln w="22225">
                  <a:solidFill>
                    <a:sysClr val="windowText" lastClr="000000"/>
                  </a:solidFill>
                  <a:prstDash val="solid"/>
                </a:ln>
                <a:solidFill>
                  <a:srgbClr val="FFC000"/>
                </a:solidFill>
                <a:latin typeface="Comic Sans MS" panose="030F0702030302020204" pitchFamily="66" charset="0"/>
              </a:rPr>
              <a:t>jums</a:t>
            </a:r>
            <a:r>
              <a:rPr lang="en-US" b="1" dirty="0">
                <a:ln w="22225">
                  <a:solidFill>
                    <a:sysClr val="windowText" lastClr="000000"/>
                  </a:solidFill>
                  <a:prstDash val="solid"/>
                </a:ln>
                <a:solidFill>
                  <a:srgbClr val="FFC000"/>
                </a:solidFill>
                <a:latin typeface="Comic Sans MS" panose="030F0702030302020204" pitchFamily="66" charset="0"/>
              </a:rPr>
              <a:t> </a:t>
            </a:r>
            <a:br>
              <a:rPr lang="lv-LV" b="1" dirty="0">
                <a:ln w="22225">
                  <a:solidFill>
                    <a:sysClr val="windowText" lastClr="000000"/>
                  </a:solidFill>
                  <a:prstDash val="solid"/>
                </a:ln>
                <a:solidFill>
                  <a:srgbClr val="FFC000"/>
                </a:solidFill>
                <a:latin typeface="Comic Sans MS" panose="030F0702030302020204" pitchFamily="66" charset="0"/>
              </a:rPr>
            </a:br>
            <a:r>
              <a:rPr lang="en-US" b="1" dirty="0" err="1">
                <a:ln w="22225">
                  <a:solidFill>
                    <a:sysClr val="windowText" lastClr="000000"/>
                  </a:solidFill>
                  <a:prstDash val="solid"/>
                </a:ln>
                <a:solidFill>
                  <a:srgbClr val="FFC000"/>
                </a:solidFill>
                <a:latin typeface="Comic Sans MS" panose="030F0702030302020204" pitchFamily="66" charset="0"/>
              </a:rPr>
              <a:t>Pcbnew</a:t>
            </a:r>
            <a:r>
              <a:rPr lang="lv-LV" b="1" dirty="0">
                <a:ln w="22225">
                  <a:solidFill>
                    <a:sysClr val="windowText" lastClr="000000"/>
                  </a:solidFill>
                  <a:prstDash val="solid"/>
                </a:ln>
                <a:solidFill>
                  <a:srgbClr val="FFC000"/>
                </a:solidFill>
                <a:latin typeface="Comic Sans MS" panose="030F0702030302020204" pitchFamily="66" charset="0"/>
              </a:rPr>
              <a:t> (apakšslānis):</a:t>
            </a:r>
            <a:endParaRPr lang="en-US" b="1" dirty="0">
              <a:ln w="22225">
                <a:solidFill>
                  <a:sysClr val="windowText" lastClr="000000"/>
                </a:solidFill>
                <a:prstDash val="solid"/>
              </a:ln>
              <a:solidFill>
                <a:srgbClr val="FFC000"/>
              </a:solidFill>
              <a:latin typeface="Comic Sans MS" panose="030F0702030302020204" pitchFamily="66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EE6861-7F73-4580-85BA-BCA78849C2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12" t="15556" r="17265" b="16527"/>
          <a:stretch/>
        </p:blipFill>
        <p:spPr>
          <a:xfrm>
            <a:off x="800100" y="1866900"/>
            <a:ext cx="9744075" cy="46577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7812C80-1A6E-4E79-8CA0-B29300380E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6720" t="14445" r="233" b="16527"/>
          <a:stretch/>
        </p:blipFill>
        <p:spPr>
          <a:xfrm>
            <a:off x="10601325" y="1790700"/>
            <a:ext cx="1590675" cy="473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355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1CACAA-C8C6-4C07-AB09-7663A9D652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546100"/>
            <a:ext cx="8356600" cy="889000"/>
          </a:xfrm>
        </p:spPr>
        <p:txBody>
          <a:bodyPr>
            <a:normAutofit fontScale="90000"/>
          </a:bodyPr>
          <a:lstStyle/>
          <a:p>
            <a:r>
              <a:rPr lang="en-US" sz="5400" b="1" dirty="0" err="1">
                <a:ln w="22225">
                  <a:solidFill>
                    <a:sysClr val="windowText" lastClr="000000"/>
                  </a:solidFill>
                  <a:prstDash val="solid"/>
                </a:ln>
                <a:solidFill>
                  <a:srgbClr val="FFC000"/>
                </a:solidFill>
                <a:latin typeface="Comic Sans MS" panose="030F0702030302020204" pitchFamily="66" charset="0"/>
              </a:rPr>
              <a:t>Iespiedplates</a:t>
            </a:r>
            <a:r>
              <a:rPr lang="en-US" sz="5400" b="1" dirty="0">
                <a:ln w="22225">
                  <a:solidFill>
                    <a:sysClr val="windowText" lastClr="000000"/>
                  </a:solidFill>
                  <a:prstDash val="solid"/>
                </a:ln>
                <a:solidFill>
                  <a:srgbClr val="FFC000"/>
                </a:solidFill>
                <a:latin typeface="Comic Sans MS" panose="030F0702030302020204" pitchFamily="66" charset="0"/>
              </a:rPr>
              <a:t> </a:t>
            </a:r>
            <a:r>
              <a:rPr lang="en-US" sz="5400" b="1" dirty="0" err="1">
                <a:ln w="22225">
                  <a:solidFill>
                    <a:sysClr val="windowText" lastClr="000000"/>
                  </a:solidFill>
                  <a:prstDash val="solid"/>
                </a:ln>
                <a:solidFill>
                  <a:srgbClr val="FFC000"/>
                </a:solidFill>
                <a:latin typeface="Comic Sans MS" panose="030F0702030302020204" pitchFamily="66" charset="0"/>
              </a:rPr>
              <a:t>izskats</a:t>
            </a:r>
            <a:r>
              <a:rPr lang="en-US" sz="5400" b="1" dirty="0">
                <a:ln w="22225">
                  <a:solidFill>
                    <a:sysClr val="windowText" lastClr="000000"/>
                  </a:solidFill>
                  <a:prstDash val="solid"/>
                </a:ln>
                <a:solidFill>
                  <a:srgbClr val="FFC000"/>
                </a:solidFill>
                <a:latin typeface="Comic Sans MS" panose="030F0702030302020204" pitchFamily="66" charset="0"/>
              </a:rPr>
              <a:t> 3D: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2CF624-AF32-44C8-AB91-131C2634AB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293" t="29074" r="18749" b="18704"/>
          <a:stretch/>
        </p:blipFill>
        <p:spPr>
          <a:xfrm>
            <a:off x="1166779" y="1447800"/>
            <a:ext cx="10590629" cy="48641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8616360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2E7DEEB-2533-4BD3-AAC8-6133E334D3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292" t="30370" r="19270" b="19260"/>
          <a:stretch/>
        </p:blipFill>
        <p:spPr>
          <a:xfrm>
            <a:off x="1219200" y="1689100"/>
            <a:ext cx="10236572" cy="4572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51B2E641-131E-4C02-86B6-6A6579B79B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>
            <a:normAutofit/>
          </a:bodyPr>
          <a:lstStyle/>
          <a:p>
            <a:r>
              <a:rPr lang="en-US" sz="5400" b="1" dirty="0" err="1">
                <a:ln w="22225">
                  <a:solidFill>
                    <a:sysClr val="windowText" lastClr="000000"/>
                  </a:solidFill>
                  <a:prstDash val="solid"/>
                </a:ln>
                <a:solidFill>
                  <a:srgbClr val="FFC000"/>
                </a:solidFill>
                <a:latin typeface="Comic Sans MS" panose="030F0702030302020204" pitchFamily="66" charset="0"/>
              </a:rPr>
              <a:t>Iespiedplates</a:t>
            </a:r>
            <a:r>
              <a:rPr lang="en-US" sz="5400" b="1" dirty="0">
                <a:ln w="22225">
                  <a:solidFill>
                    <a:sysClr val="windowText" lastClr="000000"/>
                  </a:solidFill>
                  <a:prstDash val="solid"/>
                </a:ln>
                <a:solidFill>
                  <a:srgbClr val="FFC000"/>
                </a:solidFill>
                <a:latin typeface="Comic Sans MS" panose="030F0702030302020204" pitchFamily="66" charset="0"/>
              </a:rPr>
              <a:t> </a:t>
            </a:r>
            <a:r>
              <a:rPr lang="en-US" sz="5400" b="1" dirty="0" err="1">
                <a:ln w="22225">
                  <a:solidFill>
                    <a:sysClr val="windowText" lastClr="000000"/>
                  </a:solidFill>
                  <a:prstDash val="solid"/>
                </a:ln>
                <a:solidFill>
                  <a:srgbClr val="FFC000"/>
                </a:solidFill>
                <a:latin typeface="Comic Sans MS" panose="030F0702030302020204" pitchFamily="66" charset="0"/>
              </a:rPr>
              <a:t>izskats</a:t>
            </a:r>
            <a:r>
              <a:rPr lang="en-US" sz="5400" b="1" dirty="0">
                <a:ln w="22225">
                  <a:solidFill>
                    <a:sysClr val="windowText" lastClr="000000"/>
                  </a:solidFill>
                  <a:prstDash val="solid"/>
                </a:ln>
                <a:solidFill>
                  <a:srgbClr val="FFC000"/>
                </a:solidFill>
                <a:latin typeface="Comic Sans MS" panose="030F0702030302020204" pitchFamily="66" charset="0"/>
              </a:rPr>
              <a:t> 3D:</a:t>
            </a:r>
          </a:p>
        </p:txBody>
      </p:sp>
    </p:spTree>
    <p:extLst>
      <p:ext uri="{BB962C8B-B14F-4D97-AF65-F5344CB8AC3E}">
        <p14:creationId xmlns:p14="http://schemas.microsoft.com/office/powerpoint/2010/main" val="24741576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33746F2-9EEA-4681-8800-F98929FD08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584200"/>
            <a:ext cx="9601200" cy="1485900"/>
          </a:xfrm>
        </p:spPr>
        <p:txBody>
          <a:bodyPr>
            <a:normAutofit/>
          </a:bodyPr>
          <a:lstStyle/>
          <a:p>
            <a:r>
              <a:rPr lang="en-US" sz="5400" b="1" dirty="0" err="1">
                <a:ln w="22225">
                  <a:solidFill>
                    <a:sysClr val="windowText" lastClr="000000"/>
                  </a:solidFill>
                  <a:prstDash val="solid"/>
                </a:ln>
                <a:solidFill>
                  <a:srgbClr val="FFC000"/>
                </a:solidFill>
                <a:latin typeface="Comic Sans MS" panose="030F0702030302020204" pitchFamily="66" charset="0"/>
              </a:rPr>
              <a:t>Iespiedplates</a:t>
            </a:r>
            <a:r>
              <a:rPr lang="en-US" sz="5400" b="1" dirty="0">
                <a:ln w="22225">
                  <a:solidFill>
                    <a:sysClr val="windowText" lastClr="000000"/>
                  </a:solidFill>
                  <a:prstDash val="solid"/>
                </a:ln>
                <a:solidFill>
                  <a:srgbClr val="FFC000"/>
                </a:solidFill>
                <a:latin typeface="Comic Sans MS" panose="030F0702030302020204" pitchFamily="66" charset="0"/>
              </a:rPr>
              <a:t> </a:t>
            </a:r>
            <a:r>
              <a:rPr lang="en-US" sz="5400" b="1" dirty="0" err="1">
                <a:ln w="22225">
                  <a:solidFill>
                    <a:sysClr val="windowText" lastClr="000000"/>
                  </a:solidFill>
                  <a:prstDash val="solid"/>
                </a:ln>
                <a:solidFill>
                  <a:srgbClr val="FFC000"/>
                </a:solidFill>
                <a:latin typeface="Comic Sans MS" panose="030F0702030302020204" pitchFamily="66" charset="0"/>
              </a:rPr>
              <a:t>izskats</a:t>
            </a:r>
            <a:r>
              <a:rPr lang="en-US" sz="5400" b="1" dirty="0">
                <a:ln w="22225">
                  <a:solidFill>
                    <a:sysClr val="windowText" lastClr="000000"/>
                  </a:solidFill>
                  <a:prstDash val="solid"/>
                </a:ln>
                <a:solidFill>
                  <a:srgbClr val="FFC000"/>
                </a:solidFill>
                <a:latin typeface="Comic Sans MS" panose="030F0702030302020204" pitchFamily="66" charset="0"/>
              </a:rPr>
              <a:t> 3D: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0F7105-AC87-4027-AF89-1EB656B20D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500" t="38703" r="28646" b="26296"/>
          <a:stretch/>
        </p:blipFill>
        <p:spPr>
          <a:xfrm>
            <a:off x="2120900" y="1806574"/>
            <a:ext cx="9154804" cy="410987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9919490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AD81D2-3AE2-4248-A901-5B5ACAA33C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4698" y="232381"/>
            <a:ext cx="3181350" cy="952500"/>
          </a:xfrm>
        </p:spPr>
        <p:txBody>
          <a:bodyPr/>
          <a:lstStyle/>
          <a:p>
            <a:r>
              <a:rPr lang="en-US" b="1" dirty="0">
                <a:ln w="22225">
                  <a:solidFill>
                    <a:sysClr val="windowText" lastClr="000000"/>
                  </a:solidFill>
                  <a:prstDash val="solid"/>
                </a:ln>
                <a:solidFill>
                  <a:srgbClr val="FFC000"/>
                </a:solidFill>
                <a:latin typeface="Comic Sans MS" panose="030F0702030302020204" pitchFamily="66" charset="0"/>
              </a:rPr>
              <a:t>SVG </a:t>
            </a:r>
            <a:r>
              <a:rPr lang="en-US" b="1" dirty="0" err="1">
                <a:ln w="22225">
                  <a:solidFill>
                    <a:sysClr val="windowText" lastClr="000000"/>
                  </a:solidFill>
                  <a:prstDash val="solid"/>
                </a:ln>
                <a:solidFill>
                  <a:srgbClr val="FFC000"/>
                </a:solidFill>
                <a:latin typeface="Comic Sans MS" panose="030F0702030302020204" pitchFamily="66" charset="0"/>
              </a:rPr>
              <a:t>faili</a:t>
            </a:r>
            <a:endParaRPr lang="en-US" b="1" dirty="0">
              <a:ln w="22225">
                <a:solidFill>
                  <a:sysClr val="windowText" lastClr="000000"/>
                </a:solidFill>
                <a:prstDash val="solid"/>
              </a:ln>
              <a:solidFill>
                <a:srgbClr val="FFC000"/>
              </a:solidFill>
              <a:latin typeface="Comic Sans MS" panose="030F0702030302020204" pitchFamily="66" charset="0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D5C9BE9D-7209-4177-B3DE-4CDDD342390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2833" t="30278" r="25646" b="50020"/>
          <a:stretch/>
        </p:blipFill>
        <p:spPr>
          <a:xfrm>
            <a:off x="6102621" y="910537"/>
            <a:ext cx="5237515" cy="23145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F85EC0A-1D6B-4AC8-927D-97DEF48BFD06}"/>
              </a:ext>
            </a:extLst>
          </p:cNvPr>
          <p:cNvSpPr/>
          <p:nvPr/>
        </p:nvSpPr>
        <p:spPr>
          <a:xfrm>
            <a:off x="8177799" y="3103721"/>
            <a:ext cx="108715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 err="1">
                <a:ln w="22225">
                  <a:solidFill>
                    <a:sysClr val="windowText" lastClr="000000"/>
                  </a:solidFill>
                  <a:prstDash val="solid"/>
                </a:ln>
                <a:solidFill>
                  <a:srgbClr val="FFC000"/>
                </a:solidFill>
                <a:latin typeface="Comic Sans MS" panose="030F0702030302020204" pitchFamily="66" charset="0"/>
                <a:ea typeface="+mj-ea"/>
                <a:cs typeface="+mj-cs"/>
              </a:rPr>
              <a:t>B.Cu</a:t>
            </a:r>
            <a:endParaRPr lang="en-US" sz="3200" b="1" dirty="0">
              <a:ln w="22225">
                <a:solidFill>
                  <a:sysClr val="windowText" lastClr="000000"/>
                </a:solidFill>
                <a:prstDash val="solid"/>
              </a:ln>
              <a:solidFill>
                <a:srgbClr val="FFC000"/>
              </a:solidFill>
              <a:latin typeface="Comic Sans MS" panose="030F0702030302020204" pitchFamily="66" charset="0"/>
              <a:ea typeface="+mj-ea"/>
              <a:cs typeface="+mj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E162097-9683-4035-BA9D-B8CB7984491A}"/>
              </a:ext>
            </a:extLst>
          </p:cNvPr>
          <p:cNvSpPr/>
          <p:nvPr/>
        </p:nvSpPr>
        <p:spPr>
          <a:xfrm>
            <a:off x="2296674" y="3103720"/>
            <a:ext cx="108715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 err="1">
                <a:ln w="22225">
                  <a:solidFill>
                    <a:sysClr val="windowText" lastClr="000000"/>
                  </a:solidFill>
                  <a:prstDash val="solid"/>
                </a:ln>
                <a:solidFill>
                  <a:srgbClr val="FFC000"/>
                </a:solidFill>
                <a:latin typeface="Comic Sans MS" panose="030F0702030302020204" pitchFamily="66" charset="0"/>
                <a:ea typeface="+mj-ea"/>
                <a:cs typeface="+mj-cs"/>
              </a:rPr>
              <a:t>F.Cu</a:t>
            </a:r>
            <a:endParaRPr lang="en-US" sz="3200" b="1" dirty="0">
              <a:ln w="22225">
                <a:solidFill>
                  <a:sysClr val="windowText" lastClr="000000"/>
                </a:solidFill>
                <a:prstDash val="solid"/>
              </a:ln>
              <a:solidFill>
                <a:srgbClr val="FFC000"/>
              </a:solidFill>
              <a:latin typeface="Comic Sans MS" panose="030F0702030302020204" pitchFamily="66" charset="0"/>
              <a:ea typeface="+mj-ea"/>
              <a:cs typeface="+mj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119553F-C2A8-46A4-A262-B4C362F49FC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43089" t="28606" r="24824" b="49021"/>
          <a:stretch/>
        </p:blipFill>
        <p:spPr>
          <a:xfrm>
            <a:off x="6255152" y="3624392"/>
            <a:ext cx="5271370" cy="2598657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909DFD53-2C13-43F8-ACD7-EEFE8EF3121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43089" t="29013" r="25394" b="49898"/>
          <a:stretch/>
        </p:blipFill>
        <p:spPr>
          <a:xfrm>
            <a:off x="513083" y="762290"/>
            <a:ext cx="5164863" cy="244355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0FBC88E-49BD-43FD-99DE-9FE663667CD1}"/>
              </a:ext>
            </a:extLst>
          </p:cNvPr>
          <p:cNvSpPr/>
          <p:nvPr/>
        </p:nvSpPr>
        <p:spPr>
          <a:xfrm>
            <a:off x="8074748" y="6037553"/>
            <a:ext cx="163217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 err="1">
                <a:ln w="22225">
                  <a:solidFill>
                    <a:sysClr val="windowText" lastClr="000000"/>
                  </a:solidFill>
                  <a:prstDash val="solid"/>
                </a:ln>
                <a:solidFill>
                  <a:srgbClr val="FFC000"/>
                </a:solidFill>
                <a:latin typeface="Comic Sans MS" panose="030F0702030302020204" pitchFamily="66" charset="0"/>
                <a:ea typeface="+mj-ea"/>
                <a:cs typeface="+mj-cs"/>
              </a:rPr>
              <a:t>B.Mask</a:t>
            </a:r>
            <a:endParaRPr lang="en-US" sz="3200" b="1" dirty="0">
              <a:ln w="22225">
                <a:solidFill>
                  <a:sysClr val="windowText" lastClr="000000"/>
                </a:solidFill>
                <a:prstDash val="solid"/>
              </a:ln>
              <a:solidFill>
                <a:srgbClr val="FFC000"/>
              </a:solidFill>
              <a:latin typeface="Comic Sans MS" panose="030F0702030302020204" pitchFamily="66" charset="0"/>
              <a:ea typeface="+mj-ea"/>
              <a:cs typeface="+mj-cs"/>
            </a:endParaRP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8653FA2B-26C6-457D-A4D1-DD8354E5D11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l="43089" t="29506" r="25395" b="49824"/>
          <a:stretch/>
        </p:blipFill>
        <p:spPr>
          <a:xfrm>
            <a:off x="575154" y="3740627"/>
            <a:ext cx="5102792" cy="2366188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0BBDAE6-06E7-42B4-9CE7-F79D5DA86192}"/>
              </a:ext>
            </a:extLst>
          </p:cNvPr>
          <p:cNvSpPr/>
          <p:nvPr/>
        </p:nvSpPr>
        <p:spPr>
          <a:xfrm>
            <a:off x="2024164" y="6037554"/>
            <a:ext cx="163217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 err="1">
                <a:ln w="22225">
                  <a:solidFill>
                    <a:sysClr val="windowText" lastClr="000000"/>
                  </a:solidFill>
                  <a:prstDash val="solid"/>
                </a:ln>
                <a:solidFill>
                  <a:srgbClr val="FFC000"/>
                </a:solidFill>
                <a:latin typeface="Comic Sans MS" panose="030F0702030302020204" pitchFamily="66" charset="0"/>
                <a:ea typeface="+mj-ea"/>
                <a:cs typeface="+mj-cs"/>
              </a:rPr>
              <a:t>F.Mask</a:t>
            </a:r>
            <a:endParaRPr lang="en-US" sz="3200" b="1" dirty="0">
              <a:ln w="22225">
                <a:solidFill>
                  <a:sysClr val="windowText" lastClr="000000"/>
                </a:solidFill>
                <a:prstDash val="solid"/>
              </a:ln>
              <a:solidFill>
                <a:srgbClr val="FFC000"/>
              </a:solidFill>
              <a:latin typeface="Comic Sans MS" panose="030F0702030302020204" pitchFamily="66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116779937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Crop</Template>
  <TotalTime>161</TotalTime>
  <Words>86</Words>
  <Application>Microsoft Office PowerPoint</Application>
  <PresentationFormat>Widescreen</PresentationFormat>
  <Paragraphs>23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Comic Sans MS</vt:lpstr>
      <vt:lpstr>Franklin Gothic Book</vt:lpstr>
      <vt:lpstr>Crop</vt:lpstr>
      <vt:lpstr>Klavieru taustiņu skaņas frekvences noteikšanas laboratorijas moduļa prototipa izstrāde</vt:lpstr>
      <vt:lpstr>Elektriskā principiālā shēma Eeschema </vt:lpstr>
      <vt:lpstr>Iespiedplates trasējums  Pcbnew:</vt:lpstr>
      <vt:lpstr>Iespiedplates trasējums  Pcbnew (augšslānis):</vt:lpstr>
      <vt:lpstr>Iespiedplates trasējums  Pcbnew (apakšslānis):</vt:lpstr>
      <vt:lpstr>Iespiedplates izskats 3D:</vt:lpstr>
      <vt:lpstr>Iespiedplates izskats 3D:</vt:lpstr>
      <vt:lpstr>Iespiedplates izskats 3D:</vt:lpstr>
      <vt:lpstr>SVG faili</vt:lpstr>
      <vt:lpstr>SVG faili</vt:lpstr>
      <vt:lpstr>eurocircuits.com</vt:lpstr>
      <vt:lpstr>jlcpcb.com (augšslānis): </vt:lpstr>
      <vt:lpstr>jlcpcb.com (apakšslānis): </vt:lpstr>
      <vt:lpstr>Paldies par uzmanību!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Roksolana Amarova</dc:creator>
  <cp:lastModifiedBy>Roksolana Amarova</cp:lastModifiedBy>
  <cp:revision>12</cp:revision>
  <dcterms:created xsi:type="dcterms:W3CDTF">2019-06-12T17:26:15Z</dcterms:created>
  <dcterms:modified xsi:type="dcterms:W3CDTF">2019-06-12T23:56:03Z</dcterms:modified>
</cp:coreProperties>
</file>